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81" r:id="rId3"/>
    <p:sldId id="269" r:id="rId4"/>
    <p:sldId id="28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change: rewrite with “je</a:t>
            </a:r>
            <a:r>
              <a:rPr lang="en-US" sz="4800" b="1" dirty="0" smtClean="0">
                <a:latin typeface="Berlin Sans FB Demi" panose="020E0802020502020306" pitchFamily="34" charset="0"/>
              </a:rPr>
              <a:t>”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3600" b="1" dirty="0" smtClean="0">
                <a:latin typeface="Berlin Sans FB Demi" panose="020E0802020502020306" pitchFamily="34" charset="0"/>
              </a:rPr>
              <a:t>Extra time: discuss meaning</a:t>
            </a:r>
            <a:endParaRPr lang="en-US" sz="11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n’est</a:t>
            </a:r>
            <a:r>
              <a:rPr lang="fr-FR" sz="3600" b="1" dirty="0" smtClean="0"/>
              <a:t> pas honnête.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dirty="0" smtClean="0"/>
              <a:t>ne </a:t>
            </a:r>
            <a:r>
              <a:rPr lang="fr-FR" sz="3600" b="1" u="sng" dirty="0" smtClean="0">
                <a:solidFill>
                  <a:srgbClr val="00B050"/>
                </a:solidFill>
              </a:rPr>
              <a:t>dort</a:t>
            </a:r>
            <a:r>
              <a:rPr lang="fr-FR" sz="3600" b="1" dirty="0" smtClean="0"/>
              <a:t> plus avec </a:t>
            </a:r>
            <a:r>
              <a:rPr lang="fr-FR" sz="3600" b="1" dirty="0" smtClean="0"/>
              <a:t>le chien dans </a:t>
            </a:r>
            <a:r>
              <a:rPr lang="fr-FR" sz="3600" b="1" u="sng" dirty="0" smtClean="0">
                <a:solidFill>
                  <a:srgbClr val="00B050"/>
                </a:solidFill>
              </a:rPr>
              <a:t>son</a:t>
            </a:r>
            <a:r>
              <a:rPr lang="fr-FR" sz="3600" b="1" dirty="0" smtClean="0"/>
              <a:t> lit.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range</a:t>
            </a:r>
            <a:r>
              <a:rPr lang="fr-FR" sz="3600" b="1" dirty="0" smtClean="0"/>
              <a:t> </a:t>
            </a:r>
            <a:r>
              <a:rPr lang="fr-FR" sz="3600" b="1" u="sng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</a:t>
            </a:r>
            <a:r>
              <a:rPr lang="fr-FR" sz="3600" b="1" dirty="0" smtClean="0"/>
              <a:t>chambre.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dit</a:t>
            </a:r>
            <a:r>
              <a:rPr lang="fr-FR" sz="3600" b="1" dirty="0" smtClean="0"/>
              <a:t> que </a:t>
            </a:r>
            <a:r>
              <a:rPr lang="fr-FR" sz="3600" b="1" u="sng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maman avait raison.</a:t>
            </a:r>
            <a:endParaRPr lang="fr-FR" sz="3600" b="1" dirty="0" smtClean="0"/>
          </a:p>
          <a:p>
            <a:pPr marL="742950" indent="-742950"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u="sng" dirty="0" smtClean="0">
                <a:solidFill>
                  <a:srgbClr val="00B050"/>
                </a:solidFill>
              </a:rPr>
              <a:t>va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smtClean="0">
                <a:solidFill>
                  <a:schemeClr val="tx1"/>
                </a:solidFill>
              </a:rPr>
              <a:t>aller </a:t>
            </a:r>
            <a:r>
              <a:rPr lang="fr-FR" sz="3600" b="1" dirty="0" smtClean="0"/>
              <a:t>au parc pour chercher un autre garçon.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660072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ne suis</a:t>
            </a:r>
            <a:r>
              <a:rPr lang="fr-FR" sz="3600" b="1" dirty="0" smtClean="0"/>
              <a:t> pas honnête.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/>
              <a:t>Je ne </a:t>
            </a:r>
            <a:r>
              <a:rPr lang="fr-FR" sz="3600" b="1" u="sng" dirty="0" smtClean="0">
                <a:solidFill>
                  <a:srgbClr val="00B050"/>
                </a:solidFill>
              </a:rPr>
              <a:t>dors</a:t>
            </a:r>
            <a:r>
              <a:rPr lang="fr-FR" sz="3600" b="1" dirty="0" smtClean="0"/>
              <a:t> plus avec </a:t>
            </a:r>
            <a:r>
              <a:rPr lang="fr-FR" sz="3600" b="1" dirty="0" smtClean="0"/>
              <a:t>le chien dans </a:t>
            </a:r>
            <a:r>
              <a:rPr lang="fr-FR" sz="3600" b="1" u="sng" dirty="0" smtClean="0">
                <a:solidFill>
                  <a:srgbClr val="00B050"/>
                </a:solidFill>
              </a:rPr>
              <a:t>mon</a:t>
            </a:r>
            <a:r>
              <a:rPr lang="fr-FR" sz="3600" b="1" dirty="0" smtClean="0"/>
              <a:t> </a:t>
            </a:r>
            <a:r>
              <a:rPr lang="fr-FR" sz="3600" b="1" dirty="0" smtClean="0"/>
              <a:t>lit.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range</a:t>
            </a:r>
            <a:r>
              <a:rPr lang="fr-FR" sz="3600" b="1" dirty="0" smtClean="0"/>
              <a:t> </a:t>
            </a:r>
            <a:r>
              <a:rPr lang="fr-FR" sz="3600" b="1" u="sng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</a:t>
            </a:r>
            <a:r>
              <a:rPr lang="fr-FR" sz="3600" b="1" dirty="0" smtClean="0"/>
              <a:t>chambre.</a:t>
            </a:r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dis</a:t>
            </a:r>
            <a:r>
              <a:rPr lang="fr-FR" sz="3600" b="1" dirty="0" smtClean="0"/>
              <a:t> </a:t>
            </a:r>
            <a:r>
              <a:rPr lang="fr-FR" sz="3600" b="1" dirty="0" smtClean="0"/>
              <a:t>que </a:t>
            </a:r>
            <a:r>
              <a:rPr lang="fr-FR" sz="3600" b="1" u="sng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maman avait raison.</a:t>
            </a:r>
            <a:endParaRPr lang="fr-FR" sz="3600" b="1" dirty="0" smtClean="0"/>
          </a:p>
          <a:p>
            <a:pPr marL="742950" indent="-742950"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u="sng" dirty="0" smtClean="0">
                <a:solidFill>
                  <a:srgbClr val="00B050"/>
                </a:solidFill>
              </a:rPr>
              <a:t>vais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smtClean="0">
                <a:solidFill>
                  <a:schemeClr val="tx1"/>
                </a:solidFill>
              </a:rPr>
              <a:t>aller </a:t>
            </a:r>
            <a:r>
              <a:rPr lang="fr-FR" sz="3600" b="1" dirty="0" smtClean="0"/>
              <a:t>au parc pour chercher un autre garçon.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9103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Writing Assessment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98418" y="2175163"/>
            <a:ext cx="10723418" cy="9005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err="1" smtClean="0"/>
              <a:t>Re-read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your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old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writing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assessment</a:t>
            </a:r>
            <a:endParaRPr lang="fr-FR" sz="4400" b="1" dirty="0" smtClean="0"/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err="1" smtClean="0"/>
              <a:t>What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is</a:t>
            </a:r>
            <a:r>
              <a:rPr lang="fr-FR" sz="4400" b="1" dirty="0" smtClean="0"/>
              <a:t> one </a:t>
            </a:r>
            <a:r>
              <a:rPr lang="fr-FR" sz="4400" b="1" dirty="0" err="1" smtClean="0"/>
              <a:t>thing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you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can</a:t>
            </a:r>
            <a:r>
              <a:rPr lang="fr-FR" sz="4400" b="1" dirty="0" smtClean="0"/>
              <a:t> focus on </a:t>
            </a:r>
            <a:r>
              <a:rPr lang="fr-FR" sz="4400" b="1" dirty="0" err="1" smtClean="0"/>
              <a:t>today</a:t>
            </a:r>
            <a:r>
              <a:rPr lang="fr-FR" sz="4400" b="1" dirty="0" smtClean="0"/>
              <a:t>?</a:t>
            </a: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31799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1263746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Writing Assessment Ideas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468582" y="1801090"/>
            <a:ext cx="10723418" cy="9005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err="1" smtClean="0"/>
              <a:t>Invent</a:t>
            </a:r>
            <a:r>
              <a:rPr lang="fr-FR" sz="4400" b="1" dirty="0" smtClean="0"/>
              <a:t> an original story</a:t>
            </a:r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err="1" smtClean="0"/>
              <a:t>Retell</a:t>
            </a:r>
            <a:r>
              <a:rPr lang="fr-FR" sz="4400" b="1" dirty="0" smtClean="0"/>
              <a:t> a class story</a:t>
            </a:r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smtClean="0"/>
              <a:t>Write about Brandon Brown</a:t>
            </a:r>
          </a:p>
          <a:p>
            <a:pPr marL="0" indent="0">
              <a:buFont typeface="Franklin Gothic Book" panose="020B0503020102020204" pitchFamily="34" charset="0"/>
              <a:buNone/>
            </a:pPr>
            <a:r>
              <a:rPr lang="fr-FR" sz="4400" b="1" dirty="0" smtClean="0"/>
              <a:t>Use the starter </a:t>
            </a:r>
            <a:r>
              <a:rPr lang="fr-FR" sz="4400" b="1" dirty="0" err="1" smtClean="0"/>
              <a:t>idea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below</a:t>
            </a:r>
            <a:r>
              <a:rPr lang="fr-FR" sz="4400" b="1" dirty="0" smtClean="0"/>
              <a:t>:</a:t>
            </a: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366213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4224</TotalTime>
  <Words>123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“je” Extra time: discuss meaning</vt:lpstr>
      <vt:lpstr>La Clochette Perspective change: rewrite with “je”</vt:lpstr>
      <vt:lpstr>Writing Assessment</vt:lpstr>
      <vt:lpstr>Writing Assessment Ideas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25</cp:revision>
  <dcterms:created xsi:type="dcterms:W3CDTF">2017-01-03T12:56:38Z</dcterms:created>
  <dcterms:modified xsi:type="dcterms:W3CDTF">2017-01-18T13:01:51Z</dcterms:modified>
</cp:coreProperties>
</file>